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65D0C-D467-479E-BB8C-FDBD61CD51BE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F0DBD4-3332-47D8-A827-7F15F233FDD0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50000"/>
          </a:schemeClr>
        </a:solidFill>
        <a:ln w="76200"/>
      </dgm:spPr>
      <dgm:t>
        <a:bodyPr/>
        <a:lstStyle/>
        <a:p>
          <a:r>
            <a:rPr lang="kk-KZ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Топырақ</a:t>
          </a:r>
          <a:endParaRPr lang="ru-RU" sz="4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60EEA0-A6CF-42A1-AEA7-0683F8F02091}" type="parTrans" cxnId="{E4D7C209-069E-4DEE-BCB0-A1138CE7A64C}">
      <dgm:prSet/>
      <dgm:spPr/>
      <dgm:t>
        <a:bodyPr/>
        <a:lstStyle/>
        <a:p>
          <a:endParaRPr lang="ru-RU"/>
        </a:p>
      </dgm:t>
    </dgm:pt>
    <dgm:pt modelId="{5CC7C6A4-81C2-42C6-9479-6AABD31C2AE2}" type="sibTrans" cxnId="{E4D7C209-069E-4DEE-BCB0-A1138CE7A64C}">
      <dgm:prSet/>
      <dgm:spPr/>
      <dgm:t>
        <a:bodyPr/>
        <a:lstStyle/>
        <a:p>
          <a:endParaRPr lang="ru-RU"/>
        </a:p>
      </dgm:t>
    </dgm:pt>
    <dgm:pt modelId="{43E1722C-A95F-4E59-911D-9F0F7F99BF9B}">
      <dgm:prSet phldrT="[Текст]" custT="1"/>
      <dgm:spPr/>
      <dgm:t>
        <a:bodyPr/>
        <a:lstStyle/>
        <a:p>
          <a:r>
            <a:rPr lang="kk-KZ" sz="3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қатты</a:t>
          </a:r>
          <a:endParaRPr lang="ru-RU" sz="32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12F843-53DE-40CB-8200-64276D30AB6B}" type="parTrans" cxnId="{F0A880AD-0B77-4123-9BB1-44AD76B4BDA4}">
      <dgm:prSet/>
      <dgm:spPr/>
      <dgm:t>
        <a:bodyPr/>
        <a:lstStyle/>
        <a:p>
          <a:endParaRPr lang="ru-RU"/>
        </a:p>
      </dgm:t>
    </dgm:pt>
    <dgm:pt modelId="{F75867E0-A8FD-4C03-BE7B-4423A6FC5F50}" type="sibTrans" cxnId="{F0A880AD-0B77-4123-9BB1-44AD76B4BDA4}">
      <dgm:prSet/>
      <dgm:spPr/>
      <dgm:t>
        <a:bodyPr/>
        <a:lstStyle/>
        <a:p>
          <a:endParaRPr lang="ru-RU"/>
        </a:p>
      </dgm:t>
    </dgm:pt>
    <dgm:pt modelId="{D4CA3FB0-78D1-4C93-84D3-19DC5CF79905}">
      <dgm:prSet phldrT="[Текст]"/>
      <dgm:spPr/>
      <dgm:t>
        <a:bodyPr/>
        <a:lstStyle/>
        <a:p>
          <a:r>
            <a:rPr lang="kk-KZ" dirty="0"/>
            <a:t>газ</a:t>
          </a:r>
          <a:endParaRPr lang="ru-RU" dirty="0"/>
        </a:p>
      </dgm:t>
    </dgm:pt>
    <dgm:pt modelId="{30F40C6D-1D78-4E7C-9F56-30F4EFD8D955}" type="parTrans" cxnId="{C34A4FAC-CE13-41D3-BB4A-1510C7D146DD}">
      <dgm:prSet/>
      <dgm:spPr/>
      <dgm:t>
        <a:bodyPr/>
        <a:lstStyle/>
        <a:p>
          <a:endParaRPr lang="ru-RU"/>
        </a:p>
      </dgm:t>
    </dgm:pt>
    <dgm:pt modelId="{CA14ACD3-5854-49ED-AAF2-CD02870B913C}" type="sibTrans" cxnId="{C34A4FAC-CE13-41D3-BB4A-1510C7D146DD}">
      <dgm:prSet/>
      <dgm:spPr/>
      <dgm:t>
        <a:bodyPr/>
        <a:lstStyle/>
        <a:p>
          <a:endParaRPr lang="ru-RU"/>
        </a:p>
      </dgm:t>
    </dgm:pt>
    <dgm:pt modelId="{F20F11CE-064B-4885-8021-94A78B7365C6}">
      <dgm:prSet phldrT="[Текст]"/>
      <dgm:spPr/>
      <dgm:t>
        <a:bodyPr/>
        <a:lstStyle/>
        <a:p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сұйық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392241-9002-458E-8E6F-0E0CF83DF91D}" type="parTrans" cxnId="{E4E7B796-B109-46BE-BDC9-91234FA9C59B}">
      <dgm:prSet/>
      <dgm:spPr/>
      <dgm:t>
        <a:bodyPr/>
        <a:lstStyle/>
        <a:p>
          <a:endParaRPr lang="ru-RU"/>
        </a:p>
      </dgm:t>
    </dgm:pt>
    <dgm:pt modelId="{BA34DA16-3B62-4B9F-97E1-56974D0F82C8}" type="sibTrans" cxnId="{E4E7B796-B109-46BE-BDC9-91234FA9C59B}">
      <dgm:prSet/>
      <dgm:spPr/>
      <dgm:t>
        <a:bodyPr/>
        <a:lstStyle/>
        <a:p>
          <a:endParaRPr lang="ru-RU"/>
        </a:p>
      </dgm:t>
    </dgm:pt>
    <dgm:pt modelId="{85887B94-1AA4-4A50-B2D7-51DDB5A70524}" type="pres">
      <dgm:prSet presAssocID="{10565D0C-D467-479E-BB8C-FDBD61CD51B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5B8B257-369A-46C0-8FC2-083CDD768CA1}" type="pres">
      <dgm:prSet presAssocID="{43F0DBD4-3332-47D8-A827-7F15F233FDD0}" presName="singleCycle" presStyleCnt="0"/>
      <dgm:spPr/>
    </dgm:pt>
    <dgm:pt modelId="{C9FDD74D-3488-4293-A0F7-343859FCC3E6}" type="pres">
      <dgm:prSet presAssocID="{43F0DBD4-3332-47D8-A827-7F15F233FDD0}" presName="singleCenter" presStyleLbl="node1" presStyleIdx="0" presStyleCnt="4" custScaleX="157631" custScaleY="127888" custLinFactNeighborX="-459" custLinFactNeighborY="-10318">
        <dgm:presLayoutVars>
          <dgm:chMax val="7"/>
          <dgm:chPref val="7"/>
        </dgm:presLayoutVars>
      </dgm:prSet>
      <dgm:spPr/>
    </dgm:pt>
    <dgm:pt modelId="{4F756B09-CA3C-4D42-A05E-20CF77887695}" type="pres">
      <dgm:prSet presAssocID="{4712F843-53DE-40CB-8200-64276D30AB6B}" presName="Name56" presStyleLbl="parChTrans1D2" presStyleIdx="0" presStyleCnt="3"/>
      <dgm:spPr/>
    </dgm:pt>
    <dgm:pt modelId="{AF2B28F8-A933-4018-BDED-61AF1074ED33}" type="pres">
      <dgm:prSet presAssocID="{43E1722C-A95F-4E59-911D-9F0F7F99BF9B}" presName="text0" presStyleLbl="node1" presStyleIdx="1" presStyleCnt="4" custScaleX="117115" custScaleY="117214">
        <dgm:presLayoutVars>
          <dgm:bulletEnabled val="1"/>
        </dgm:presLayoutVars>
      </dgm:prSet>
      <dgm:spPr/>
    </dgm:pt>
    <dgm:pt modelId="{CA77953B-F3BF-46AC-9805-7EFB1F7D10B9}" type="pres">
      <dgm:prSet presAssocID="{30F40C6D-1D78-4E7C-9F56-30F4EFD8D955}" presName="Name56" presStyleLbl="parChTrans1D2" presStyleIdx="1" presStyleCnt="3"/>
      <dgm:spPr/>
    </dgm:pt>
    <dgm:pt modelId="{E9387F43-DBA8-4B39-97B8-900BBCEA4E78}" type="pres">
      <dgm:prSet presAssocID="{D4CA3FB0-78D1-4C93-84D3-19DC5CF79905}" presName="text0" presStyleLbl="node1" presStyleIdx="2" presStyleCnt="4" custScaleX="120996" custScaleY="135628">
        <dgm:presLayoutVars>
          <dgm:bulletEnabled val="1"/>
        </dgm:presLayoutVars>
      </dgm:prSet>
      <dgm:spPr/>
    </dgm:pt>
    <dgm:pt modelId="{12DB1503-343F-4754-B1C6-A9019DF05084}" type="pres">
      <dgm:prSet presAssocID="{8B392241-9002-458E-8E6F-0E0CF83DF91D}" presName="Name56" presStyleLbl="parChTrans1D2" presStyleIdx="2" presStyleCnt="3"/>
      <dgm:spPr/>
    </dgm:pt>
    <dgm:pt modelId="{9E2DB800-1090-4974-8260-563D7153266B}" type="pres">
      <dgm:prSet presAssocID="{F20F11CE-064B-4885-8021-94A78B7365C6}" presName="text0" presStyleLbl="node1" presStyleIdx="3" presStyleCnt="4" custScaleX="131256" custScaleY="130266">
        <dgm:presLayoutVars>
          <dgm:bulletEnabled val="1"/>
        </dgm:presLayoutVars>
      </dgm:prSet>
      <dgm:spPr/>
    </dgm:pt>
  </dgm:ptLst>
  <dgm:cxnLst>
    <dgm:cxn modelId="{E4D7C209-069E-4DEE-BCB0-A1138CE7A64C}" srcId="{10565D0C-D467-479E-BB8C-FDBD61CD51BE}" destId="{43F0DBD4-3332-47D8-A827-7F15F233FDD0}" srcOrd="0" destOrd="0" parTransId="{9560EEA0-A6CF-42A1-AEA7-0683F8F02091}" sibTransId="{5CC7C6A4-81C2-42C6-9479-6AABD31C2AE2}"/>
    <dgm:cxn modelId="{4C88530D-947A-43CC-922A-2AEAA266A22A}" type="presOf" srcId="{8B392241-9002-458E-8E6F-0E0CF83DF91D}" destId="{12DB1503-343F-4754-B1C6-A9019DF05084}" srcOrd="0" destOrd="0" presId="urn:microsoft.com/office/officeart/2008/layout/RadialCluster"/>
    <dgm:cxn modelId="{E5553817-4EE3-4784-B7F8-5B62FE378DBC}" type="presOf" srcId="{43F0DBD4-3332-47D8-A827-7F15F233FDD0}" destId="{C9FDD74D-3488-4293-A0F7-343859FCC3E6}" srcOrd="0" destOrd="0" presId="urn:microsoft.com/office/officeart/2008/layout/RadialCluster"/>
    <dgm:cxn modelId="{F976D569-893B-49AA-874D-1A5D2E165F1D}" type="presOf" srcId="{D4CA3FB0-78D1-4C93-84D3-19DC5CF79905}" destId="{E9387F43-DBA8-4B39-97B8-900BBCEA4E78}" srcOrd="0" destOrd="0" presId="urn:microsoft.com/office/officeart/2008/layout/RadialCluster"/>
    <dgm:cxn modelId="{0B7D6679-2456-4A15-B9E8-6BBEBC09FAEA}" type="presOf" srcId="{10565D0C-D467-479E-BB8C-FDBD61CD51BE}" destId="{85887B94-1AA4-4A50-B2D7-51DDB5A70524}" srcOrd="0" destOrd="0" presId="urn:microsoft.com/office/officeart/2008/layout/RadialCluster"/>
    <dgm:cxn modelId="{3B01787B-48F1-49D2-8B35-FC13E6C94799}" type="presOf" srcId="{F20F11CE-064B-4885-8021-94A78B7365C6}" destId="{9E2DB800-1090-4974-8260-563D7153266B}" srcOrd="0" destOrd="0" presId="urn:microsoft.com/office/officeart/2008/layout/RadialCluster"/>
    <dgm:cxn modelId="{E4E7B796-B109-46BE-BDC9-91234FA9C59B}" srcId="{43F0DBD4-3332-47D8-A827-7F15F233FDD0}" destId="{F20F11CE-064B-4885-8021-94A78B7365C6}" srcOrd="2" destOrd="0" parTransId="{8B392241-9002-458E-8E6F-0E0CF83DF91D}" sibTransId="{BA34DA16-3B62-4B9F-97E1-56974D0F82C8}"/>
    <dgm:cxn modelId="{C0ACEDA8-9A88-4490-94DF-959F79106EFD}" type="presOf" srcId="{43E1722C-A95F-4E59-911D-9F0F7F99BF9B}" destId="{AF2B28F8-A933-4018-BDED-61AF1074ED33}" srcOrd="0" destOrd="0" presId="urn:microsoft.com/office/officeart/2008/layout/RadialCluster"/>
    <dgm:cxn modelId="{C34A4FAC-CE13-41D3-BB4A-1510C7D146DD}" srcId="{43F0DBD4-3332-47D8-A827-7F15F233FDD0}" destId="{D4CA3FB0-78D1-4C93-84D3-19DC5CF79905}" srcOrd="1" destOrd="0" parTransId="{30F40C6D-1D78-4E7C-9F56-30F4EFD8D955}" sibTransId="{CA14ACD3-5854-49ED-AAF2-CD02870B913C}"/>
    <dgm:cxn modelId="{F0A880AD-0B77-4123-9BB1-44AD76B4BDA4}" srcId="{43F0DBD4-3332-47D8-A827-7F15F233FDD0}" destId="{43E1722C-A95F-4E59-911D-9F0F7F99BF9B}" srcOrd="0" destOrd="0" parTransId="{4712F843-53DE-40CB-8200-64276D30AB6B}" sibTransId="{F75867E0-A8FD-4C03-BE7B-4423A6FC5F50}"/>
    <dgm:cxn modelId="{793556C1-22B7-463F-8928-5A8F74BE4D37}" type="presOf" srcId="{4712F843-53DE-40CB-8200-64276D30AB6B}" destId="{4F756B09-CA3C-4D42-A05E-20CF77887695}" srcOrd="0" destOrd="0" presId="urn:microsoft.com/office/officeart/2008/layout/RadialCluster"/>
    <dgm:cxn modelId="{07024FC7-359D-442B-894A-201CD574638B}" type="presOf" srcId="{30F40C6D-1D78-4E7C-9F56-30F4EFD8D955}" destId="{CA77953B-F3BF-46AC-9805-7EFB1F7D10B9}" srcOrd="0" destOrd="0" presId="urn:microsoft.com/office/officeart/2008/layout/RadialCluster"/>
    <dgm:cxn modelId="{58F7D454-E243-4D5C-A379-9C281AA4BC97}" type="presParOf" srcId="{85887B94-1AA4-4A50-B2D7-51DDB5A70524}" destId="{F5B8B257-369A-46C0-8FC2-083CDD768CA1}" srcOrd="0" destOrd="0" presId="urn:microsoft.com/office/officeart/2008/layout/RadialCluster"/>
    <dgm:cxn modelId="{C697985C-06DE-44EE-B984-77129DDEDCD6}" type="presParOf" srcId="{F5B8B257-369A-46C0-8FC2-083CDD768CA1}" destId="{C9FDD74D-3488-4293-A0F7-343859FCC3E6}" srcOrd="0" destOrd="0" presId="urn:microsoft.com/office/officeart/2008/layout/RadialCluster"/>
    <dgm:cxn modelId="{9C94D96A-5D06-4396-AE03-C64B6E0835E0}" type="presParOf" srcId="{F5B8B257-369A-46C0-8FC2-083CDD768CA1}" destId="{4F756B09-CA3C-4D42-A05E-20CF77887695}" srcOrd="1" destOrd="0" presId="urn:microsoft.com/office/officeart/2008/layout/RadialCluster"/>
    <dgm:cxn modelId="{2AD45F8A-FED0-4734-A311-16542B49DB64}" type="presParOf" srcId="{F5B8B257-369A-46C0-8FC2-083CDD768CA1}" destId="{AF2B28F8-A933-4018-BDED-61AF1074ED33}" srcOrd="2" destOrd="0" presId="urn:microsoft.com/office/officeart/2008/layout/RadialCluster"/>
    <dgm:cxn modelId="{7E5B4F2C-67A8-4877-B944-E9230B0D2799}" type="presParOf" srcId="{F5B8B257-369A-46C0-8FC2-083CDD768CA1}" destId="{CA77953B-F3BF-46AC-9805-7EFB1F7D10B9}" srcOrd="3" destOrd="0" presId="urn:microsoft.com/office/officeart/2008/layout/RadialCluster"/>
    <dgm:cxn modelId="{D90AD4AB-9514-4ADB-B7CA-A61D6BC2B4F0}" type="presParOf" srcId="{F5B8B257-369A-46C0-8FC2-083CDD768CA1}" destId="{E9387F43-DBA8-4B39-97B8-900BBCEA4E78}" srcOrd="4" destOrd="0" presId="urn:microsoft.com/office/officeart/2008/layout/RadialCluster"/>
    <dgm:cxn modelId="{C8459C5D-02D5-49EC-9EF7-7BC33CF8297A}" type="presParOf" srcId="{F5B8B257-369A-46C0-8FC2-083CDD768CA1}" destId="{12DB1503-343F-4754-B1C6-A9019DF05084}" srcOrd="5" destOrd="0" presId="urn:microsoft.com/office/officeart/2008/layout/RadialCluster"/>
    <dgm:cxn modelId="{916C3783-2C3E-43C2-BA18-6544B4C03211}" type="presParOf" srcId="{F5B8B257-369A-46C0-8FC2-083CDD768CA1}" destId="{9E2DB800-1090-4974-8260-563D7153266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2C5F4B-E1D9-48E5-ADD9-E0BA13FBE33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9671EC-3531-4B04-85ED-311F743384EC}">
      <dgm:prSet phldrT="[Текст]" custT="1"/>
      <dgm:spPr/>
      <dgm:t>
        <a:bodyPr/>
        <a:lstStyle/>
        <a:p>
          <a:r>
            <a:rPr lang="kk-KZ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Топырақ текстурасының түрлері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5EC234-D7E4-4A40-9CE3-5F6B27E7B9CE}" type="parTrans" cxnId="{F7CBA59E-A78E-4C92-98BD-8B0D374C742A}">
      <dgm:prSet/>
      <dgm:spPr/>
      <dgm:t>
        <a:bodyPr/>
        <a:lstStyle/>
        <a:p>
          <a:endParaRPr lang="ru-RU"/>
        </a:p>
      </dgm:t>
    </dgm:pt>
    <dgm:pt modelId="{626BCB81-3BA7-4055-9B4E-CCF17FF5A5A4}" type="sibTrans" cxnId="{F7CBA59E-A78E-4C92-98BD-8B0D374C742A}">
      <dgm:prSet/>
      <dgm:spPr/>
      <dgm:t>
        <a:bodyPr/>
        <a:lstStyle/>
        <a:p>
          <a:endParaRPr lang="ru-RU"/>
        </a:p>
      </dgm:t>
    </dgm:pt>
    <dgm:pt modelId="{3622A738-1CA0-459D-8478-A61B80F72969}">
      <dgm:prSet phldrT="[Текст]" custT="1"/>
      <dgm:spPr/>
      <dgm:t>
        <a:bodyPr/>
        <a:lstStyle/>
        <a:p>
          <a:r>
            <a:rPr lang="kk-KZ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қатпарлы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90056E-1C32-44AF-ACF2-1267E5C41D5E}" type="parTrans" cxnId="{C7937740-3E33-4804-A109-B3143ED720C1}">
      <dgm:prSet/>
      <dgm:spPr/>
      <dgm:t>
        <a:bodyPr/>
        <a:lstStyle/>
        <a:p>
          <a:endParaRPr lang="ru-RU"/>
        </a:p>
      </dgm:t>
    </dgm:pt>
    <dgm:pt modelId="{FAAF288A-8738-4C3A-8B76-AF5B984F17FF}" type="sibTrans" cxnId="{C7937740-3E33-4804-A109-B3143ED720C1}">
      <dgm:prSet/>
      <dgm:spPr/>
      <dgm:t>
        <a:bodyPr/>
        <a:lstStyle/>
        <a:p>
          <a:endParaRPr lang="ru-RU"/>
        </a:p>
      </dgm:t>
    </dgm:pt>
    <dgm:pt modelId="{70AF78BA-25F9-4146-8428-4B49D553AB55}">
      <dgm:prSet phldrT="[Текст]" custT="1"/>
      <dgm:spPr/>
      <dgm:t>
        <a:bodyPr/>
        <a:lstStyle/>
        <a:p>
          <a:r>
            <a:rPr lang="kk-KZ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біртұтас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1214E3-3C1B-4B40-A926-7D3EBA39CF0A}" type="parTrans" cxnId="{7763152B-CEA8-4D26-8858-7B4209FCF8F8}">
      <dgm:prSet/>
      <dgm:spPr/>
      <dgm:t>
        <a:bodyPr/>
        <a:lstStyle/>
        <a:p>
          <a:endParaRPr lang="ru-RU"/>
        </a:p>
      </dgm:t>
    </dgm:pt>
    <dgm:pt modelId="{EEFD02EF-0AAE-47A5-AE29-DB218393FF65}" type="sibTrans" cxnId="{7763152B-CEA8-4D26-8858-7B4209FCF8F8}">
      <dgm:prSet/>
      <dgm:spPr/>
      <dgm:t>
        <a:bodyPr/>
        <a:lstStyle/>
        <a:p>
          <a:endParaRPr lang="ru-RU"/>
        </a:p>
      </dgm:t>
    </dgm:pt>
    <dgm:pt modelId="{37ECD5BF-095A-42A5-8A75-B1DD0762EE1A}">
      <dgm:prSet phldrT="[Текст]" custT="1"/>
      <dgm:spPr/>
      <dgm:t>
        <a:bodyPr/>
        <a:lstStyle/>
        <a:p>
          <a:r>
            <a:rPr lang="kk-KZ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күрделі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A82374-805C-47BF-BC68-B7D146F261B8}" type="parTrans" cxnId="{C4CD0AAF-1ABB-40B4-B391-AFB8775542F6}">
      <dgm:prSet/>
      <dgm:spPr/>
      <dgm:t>
        <a:bodyPr/>
        <a:lstStyle/>
        <a:p>
          <a:endParaRPr lang="ru-RU"/>
        </a:p>
      </dgm:t>
    </dgm:pt>
    <dgm:pt modelId="{C30C0789-6862-470B-92B3-E98CC6C28AD5}" type="sibTrans" cxnId="{C4CD0AAF-1ABB-40B4-B391-AFB8775542F6}">
      <dgm:prSet/>
      <dgm:spPr/>
      <dgm:t>
        <a:bodyPr/>
        <a:lstStyle/>
        <a:p>
          <a:endParaRPr lang="ru-RU"/>
        </a:p>
      </dgm:t>
    </dgm:pt>
    <dgm:pt modelId="{1131BE52-23FA-4C9C-9E36-B49679B471CD}" type="pres">
      <dgm:prSet presAssocID="{972C5F4B-E1D9-48E5-ADD9-E0BA13FBE337}" presName="composite" presStyleCnt="0">
        <dgm:presLayoutVars>
          <dgm:chMax val="1"/>
          <dgm:dir/>
          <dgm:resizeHandles val="exact"/>
        </dgm:presLayoutVars>
      </dgm:prSet>
      <dgm:spPr/>
    </dgm:pt>
    <dgm:pt modelId="{FCE65D9C-BE3B-4C38-B080-C700D4235FFA}" type="pres">
      <dgm:prSet presAssocID="{ED9671EC-3531-4B04-85ED-311F743384EC}" presName="roof" presStyleLbl="dkBgShp" presStyleIdx="0" presStyleCnt="2" custScaleY="131256"/>
      <dgm:spPr/>
    </dgm:pt>
    <dgm:pt modelId="{C968D8A1-43CE-4830-A98F-DD47D7F29BA6}" type="pres">
      <dgm:prSet presAssocID="{ED9671EC-3531-4B04-85ED-311F743384EC}" presName="pillars" presStyleCnt="0"/>
      <dgm:spPr/>
    </dgm:pt>
    <dgm:pt modelId="{E1DFDD48-CADF-4D8D-8263-97158E396585}" type="pres">
      <dgm:prSet presAssocID="{ED9671EC-3531-4B04-85ED-311F743384EC}" presName="pillar1" presStyleLbl="node1" presStyleIdx="0" presStyleCnt="3">
        <dgm:presLayoutVars>
          <dgm:bulletEnabled val="1"/>
        </dgm:presLayoutVars>
      </dgm:prSet>
      <dgm:spPr/>
    </dgm:pt>
    <dgm:pt modelId="{4030E7E5-D454-4491-887E-C1E8CDD61A70}" type="pres">
      <dgm:prSet presAssocID="{70AF78BA-25F9-4146-8428-4B49D553AB55}" presName="pillarX" presStyleLbl="node1" presStyleIdx="1" presStyleCnt="3">
        <dgm:presLayoutVars>
          <dgm:bulletEnabled val="1"/>
        </dgm:presLayoutVars>
      </dgm:prSet>
      <dgm:spPr/>
    </dgm:pt>
    <dgm:pt modelId="{79261927-D380-4048-93E6-79CFA6277035}" type="pres">
      <dgm:prSet presAssocID="{37ECD5BF-095A-42A5-8A75-B1DD0762EE1A}" presName="pillarX" presStyleLbl="node1" presStyleIdx="2" presStyleCnt="3">
        <dgm:presLayoutVars>
          <dgm:bulletEnabled val="1"/>
        </dgm:presLayoutVars>
      </dgm:prSet>
      <dgm:spPr/>
    </dgm:pt>
    <dgm:pt modelId="{CB74C05E-4679-4ECA-876E-79441337E780}" type="pres">
      <dgm:prSet presAssocID="{ED9671EC-3531-4B04-85ED-311F743384EC}" presName="base" presStyleLbl="dkBgShp" presStyleIdx="1" presStyleCnt="2"/>
      <dgm:spPr/>
    </dgm:pt>
  </dgm:ptLst>
  <dgm:cxnLst>
    <dgm:cxn modelId="{9281950F-3BA3-48F1-B9B7-077F51E38B87}" type="presOf" srcId="{70AF78BA-25F9-4146-8428-4B49D553AB55}" destId="{4030E7E5-D454-4491-887E-C1E8CDD61A70}" srcOrd="0" destOrd="0" presId="urn:microsoft.com/office/officeart/2005/8/layout/hList3"/>
    <dgm:cxn modelId="{7350C821-CAE6-4812-8800-FA1A68ABEDBC}" type="presOf" srcId="{972C5F4B-E1D9-48E5-ADD9-E0BA13FBE337}" destId="{1131BE52-23FA-4C9C-9E36-B49679B471CD}" srcOrd="0" destOrd="0" presId="urn:microsoft.com/office/officeart/2005/8/layout/hList3"/>
    <dgm:cxn modelId="{7763152B-CEA8-4D26-8858-7B4209FCF8F8}" srcId="{ED9671EC-3531-4B04-85ED-311F743384EC}" destId="{70AF78BA-25F9-4146-8428-4B49D553AB55}" srcOrd="1" destOrd="0" parTransId="{0B1214E3-3C1B-4B40-A926-7D3EBA39CF0A}" sibTransId="{EEFD02EF-0AAE-47A5-AE29-DB218393FF65}"/>
    <dgm:cxn modelId="{C7937740-3E33-4804-A109-B3143ED720C1}" srcId="{ED9671EC-3531-4B04-85ED-311F743384EC}" destId="{3622A738-1CA0-459D-8478-A61B80F72969}" srcOrd="0" destOrd="0" parTransId="{5590056E-1C32-44AF-ACF2-1267E5C41D5E}" sibTransId="{FAAF288A-8738-4C3A-8B76-AF5B984F17FF}"/>
    <dgm:cxn modelId="{A2119199-6FD6-4D32-A2D2-4A1083D0C737}" type="presOf" srcId="{3622A738-1CA0-459D-8478-A61B80F72969}" destId="{E1DFDD48-CADF-4D8D-8263-97158E396585}" srcOrd="0" destOrd="0" presId="urn:microsoft.com/office/officeart/2005/8/layout/hList3"/>
    <dgm:cxn modelId="{F7CBA59E-A78E-4C92-98BD-8B0D374C742A}" srcId="{972C5F4B-E1D9-48E5-ADD9-E0BA13FBE337}" destId="{ED9671EC-3531-4B04-85ED-311F743384EC}" srcOrd="0" destOrd="0" parTransId="{EF5EC234-D7E4-4A40-9CE3-5F6B27E7B9CE}" sibTransId="{626BCB81-3BA7-4055-9B4E-CCF17FF5A5A4}"/>
    <dgm:cxn modelId="{C4CD0AAF-1ABB-40B4-B391-AFB8775542F6}" srcId="{ED9671EC-3531-4B04-85ED-311F743384EC}" destId="{37ECD5BF-095A-42A5-8A75-B1DD0762EE1A}" srcOrd="2" destOrd="0" parTransId="{B0A82374-805C-47BF-BC68-B7D146F261B8}" sibTransId="{C30C0789-6862-470B-92B3-E98CC6C28AD5}"/>
    <dgm:cxn modelId="{0B1A64F5-E727-4059-99DC-D4BDC7D50876}" type="presOf" srcId="{ED9671EC-3531-4B04-85ED-311F743384EC}" destId="{FCE65D9C-BE3B-4C38-B080-C700D4235FFA}" srcOrd="0" destOrd="0" presId="urn:microsoft.com/office/officeart/2005/8/layout/hList3"/>
    <dgm:cxn modelId="{810FA3FE-625D-4103-ACEC-D6107195AEFF}" type="presOf" srcId="{37ECD5BF-095A-42A5-8A75-B1DD0762EE1A}" destId="{79261927-D380-4048-93E6-79CFA6277035}" srcOrd="0" destOrd="0" presId="urn:microsoft.com/office/officeart/2005/8/layout/hList3"/>
    <dgm:cxn modelId="{48056A79-BE6E-4C26-A3E3-94A9D35879B5}" type="presParOf" srcId="{1131BE52-23FA-4C9C-9E36-B49679B471CD}" destId="{FCE65D9C-BE3B-4C38-B080-C700D4235FFA}" srcOrd="0" destOrd="0" presId="urn:microsoft.com/office/officeart/2005/8/layout/hList3"/>
    <dgm:cxn modelId="{332A7109-39E0-48ED-B5E1-56E626EC9D52}" type="presParOf" srcId="{1131BE52-23FA-4C9C-9E36-B49679B471CD}" destId="{C968D8A1-43CE-4830-A98F-DD47D7F29BA6}" srcOrd="1" destOrd="0" presId="urn:microsoft.com/office/officeart/2005/8/layout/hList3"/>
    <dgm:cxn modelId="{C4902D79-22DF-4D22-A507-8011483B33D9}" type="presParOf" srcId="{C968D8A1-43CE-4830-A98F-DD47D7F29BA6}" destId="{E1DFDD48-CADF-4D8D-8263-97158E396585}" srcOrd="0" destOrd="0" presId="urn:microsoft.com/office/officeart/2005/8/layout/hList3"/>
    <dgm:cxn modelId="{92225F7E-D5EE-40E2-99A2-5484D10077D8}" type="presParOf" srcId="{C968D8A1-43CE-4830-A98F-DD47D7F29BA6}" destId="{4030E7E5-D454-4491-887E-C1E8CDD61A70}" srcOrd="1" destOrd="0" presId="urn:microsoft.com/office/officeart/2005/8/layout/hList3"/>
    <dgm:cxn modelId="{A1DC4C2C-7274-4B6F-96CE-592B6AD81919}" type="presParOf" srcId="{C968D8A1-43CE-4830-A98F-DD47D7F29BA6}" destId="{79261927-D380-4048-93E6-79CFA6277035}" srcOrd="2" destOrd="0" presId="urn:microsoft.com/office/officeart/2005/8/layout/hList3"/>
    <dgm:cxn modelId="{76AAD0D1-15EE-4E1E-BF6C-C669E99C4828}" type="presParOf" srcId="{1131BE52-23FA-4C9C-9E36-B49679B471CD}" destId="{CB74C05E-4679-4ECA-876E-79441337E7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DD74D-3488-4293-A0F7-343859FCC3E6}">
      <dsp:nvSpPr>
        <dsp:cNvPr id="0" name=""/>
        <dsp:cNvSpPr/>
      </dsp:nvSpPr>
      <dsp:spPr>
        <a:xfrm>
          <a:off x="3840441" y="1818792"/>
          <a:ext cx="2695964" cy="2187269"/>
        </a:xfrm>
        <a:prstGeom prst="roundRect">
          <a:avLst/>
        </a:prstGeom>
        <a:solidFill>
          <a:schemeClr val="accent2">
            <a:lumMod val="50000"/>
          </a:schemeClr>
        </a:solidFill>
        <a:ln w="762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Топырақ</a:t>
          </a:r>
          <a:endParaRPr lang="ru-RU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7215" y="1925566"/>
        <a:ext cx="2482416" cy="1973721"/>
      </dsp:txXfrm>
    </dsp:sp>
    <dsp:sp modelId="{4F756B09-CA3C-4D42-A05E-20CF77887695}">
      <dsp:nvSpPr>
        <dsp:cNvPr id="0" name=""/>
        <dsp:cNvSpPr/>
      </dsp:nvSpPr>
      <dsp:spPr>
        <a:xfrm rot="16239762">
          <a:off x="5042756" y="1658633"/>
          <a:ext cx="3203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034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B28F8-A933-4018-BDED-61AF1074ED33}">
      <dsp:nvSpPr>
        <dsp:cNvPr id="0" name=""/>
        <dsp:cNvSpPr/>
      </dsp:nvSpPr>
      <dsp:spPr>
        <a:xfrm>
          <a:off x="4541535" y="155316"/>
          <a:ext cx="1342022" cy="13431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2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қатты</a:t>
          </a:r>
          <a:endParaRPr lang="ru-RU" sz="32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07047" y="220828"/>
        <a:ext cx="1210998" cy="1212133"/>
      </dsp:txXfrm>
    </dsp:sp>
    <dsp:sp modelId="{CA77953B-F3BF-46AC-9805-7EFB1F7D10B9}">
      <dsp:nvSpPr>
        <dsp:cNvPr id="0" name=""/>
        <dsp:cNvSpPr/>
      </dsp:nvSpPr>
      <dsp:spPr>
        <a:xfrm rot="2334376">
          <a:off x="6499542" y="4104727"/>
          <a:ext cx="3323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36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387F43-DBA8-4B39-97B8-900BBCEA4E78}">
      <dsp:nvSpPr>
        <dsp:cNvPr id="0" name=""/>
        <dsp:cNvSpPr/>
      </dsp:nvSpPr>
      <dsp:spPr>
        <a:xfrm>
          <a:off x="6795046" y="3991523"/>
          <a:ext cx="1386495" cy="15541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600" kern="1200" dirty="0"/>
            <a:t>газ</a:t>
          </a:r>
          <a:endParaRPr lang="ru-RU" sz="3600" kern="1200" dirty="0"/>
        </a:p>
      </dsp:txBody>
      <dsp:txXfrm>
        <a:off x="6862729" y="4059206"/>
        <a:ext cx="1251129" cy="1418797"/>
      </dsp:txXfrm>
    </dsp:sp>
    <dsp:sp modelId="{12DB1503-343F-4754-B1C6-A9019DF05084}">
      <dsp:nvSpPr>
        <dsp:cNvPr id="0" name=""/>
        <dsp:cNvSpPr/>
      </dsp:nvSpPr>
      <dsp:spPr>
        <a:xfrm rot="8429926">
          <a:off x="3663234" y="4077356"/>
          <a:ext cx="2241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416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2DB800-1090-4974-8260-563D7153266B}">
      <dsp:nvSpPr>
        <dsp:cNvPr id="0" name=""/>
        <dsp:cNvSpPr/>
      </dsp:nvSpPr>
      <dsp:spPr>
        <a:xfrm>
          <a:off x="2184767" y="4022245"/>
          <a:ext cx="1504064" cy="149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сұйық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7636" y="4095114"/>
        <a:ext cx="1358326" cy="1346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65D9C-BE3B-4C38-B080-C700D4235FFA}">
      <dsp:nvSpPr>
        <dsp:cNvPr id="0" name=""/>
        <dsp:cNvSpPr/>
      </dsp:nvSpPr>
      <dsp:spPr>
        <a:xfrm>
          <a:off x="0" y="-79179"/>
          <a:ext cx="10515600" cy="133002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Топырақ текстурасының түрлері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-79179"/>
        <a:ext cx="10515600" cy="1330022"/>
      </dsp:txXfrm>
    </dsp:sp>
    <dsp:sp modelId="{E1DFDD48-CADF-4D8D-8263-97158E396585}">
      <dsp:nvSpPr>
        <dsp:cNvPr id="0" name=""/>
        <dsp:cNvSpPr/>
      </dsp:nvSpPr>
      <dsp:spPr>
        <a:xfrm>
          <a:off x="5134" y="1092483"/>
          <a:ext cx="3501776" cy="212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қатпарлы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4" y="1092483"/>
        <a:ext cx="3501776" cy="2127939"/>
      </dsp:txXfrm>
    </dsp:sp>
    <dsp:sp modelId="{4030E7E5-D454-4491-887E-C1E8CDD61A70}">
      <dsp:nvSpPr>
        <dsp:cNvPr id="0" name=""/>
        <dsp:cNvSpPr/>
      </dsp:nvSpPr>
      <dsp:spPr>
        <a:xfrm>
          <a:off x="3506911" y="1092483"/>
          <a:ext cx="3501776" cy="212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біртұтас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6911" y="1092483"/>
        <a:ext cx="3501776" cy="2127939"/>
      </dsp:txXfrm>
    </dsp:sp>
    <dsp:sp modelId="{79261927-D380-4048-93E6-79CFA6277035}">
      <dsp:nvSpPr>
        <dsp:cNvPr id="0" name=""/>
        <dsp:cNvSpPr/>
      </dsp:nvSpPr>
      <dsp:spPr>
        <a:xfrm>
          <a:off x="7008688" y="1092483"/>
          <a:ext cx="3501776" cy="212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күрделі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08688" y="1092483"/>
        <a:ext cx="3501776" cy="2127939"/>
      </dsp:txXfrm>
    </dsp:sp>
    <dsp:sp modelId="{CB74C05E-4679-4ECA-876E-79441337E780}">
      <dsp:nvSpPr>
        <dsp:cNvPr id="0" name=""/>
        <dsp:cNvSpPr/>
      </dsp:nvSpPr>
      <dsp:spPr>
        <a:xfrm>
          <a:off x="0" y="3220422"/>
          <a:ext cx="10515600" cy="23643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98376-B45A-4EE3-B52A-DA429A8F9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786C3E-1121-4450-AC99-0A7CC9066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6ED309-40DD-4F02-B366-4DE90D0F8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0AFBA-C4C7-4CD6-A5EE-60D28954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039CCF-E453-4F1D-A8CC-7A8E0BEBB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75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1AE50-38A0-48A9-A2B1-9E587C4F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F3851D-EC66-4DF8-B0DE-442BCAF1F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3A0E0B-E654-4A75-9116-D2873287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B5933E-E816-4840-9748-428C5532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0CA32B-875A-43E0-89C2-9314E2F4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95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BE4CA-D80E-4FDE-A2B9-7F8F43FB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8D8D5B-5AB3-48A3-BB15-A035C5D41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E7A145-6449-42C2-92B1-DA8B8E57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367744-A4A6-46A3-8D64-8DFF052D1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D33584-B4FA-43B6-93DE-286411ACF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64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37DB0-5682-40C3-BF56-AF5AEDA6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7B1018-52C7-4E86-8082-1E2F2A20E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CD4629-B393-4DD5-A1D7-A23600623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099121-2893-45F5-B483-0827D5EF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85C1DA-28A9-4A1D-AF63-ADA93C8C4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130823-A9F2-4E86-BB6A-1D3B6721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08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9DD29-370E-455D-8F2F-6E3442439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6FA22C-D272-4D91-8427-65760BCC0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7FACE5-251A-4B7F-84D5-BC45428B9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0A15CC-B822-4F2D-BE73-5D40C5C2F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1B84F5-8884-4DD4-842C-9EF80F8D1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3100B2-0428-4AAA-9F0F-7424AAB22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00E02A-01DD-455E-8C1B-D19BF534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9DFD19-5E70-4973-A840-D4F6CE137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98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707BD-256F-45C1-858D-B4FD7622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68E706-F58E-44F5-96FB-4D067C1A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3BCD2A-315C-46BD-8865-853AFF03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359AB1-2556-412C-9AD9-446AF15D4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29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AB23BC8-F8B1-4DDC-94BB-1560B933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AAD8B8-E94F-42F6-B2B0-F8389ED6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57E31E-70C3-45F5-B6D5-46F888B2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39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477AF-C4F5-4918-AAFD-A094D36C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187EF8-3939-484A-A062-8B7A69F52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573C76-7342-44BC-9CBE-D58E66B96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7748DF-4C63-431A-AD6F-119714F1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412A05-B0A3-4041-B1B1-322F07D0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570F6D-20AD-4C77-9A1E-950335759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02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943A4-0D03-4B93-9763-CF758940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1A7024-A137-4312-8397-30EB48595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9C9BDB-1088-4E7F-B1AF-FC58132B8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B600A7-5794-4FD1-ADB3-93D945CC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854EB2-00ED-4712-BDE3-52E4867AF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A96EA8-39DC-4930-98D4-15F4AA53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66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16236-5A5C-42F2-96C8-4E9A0EBB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D25AE9-3C06-4D6A-8CE7-4B8BA335D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5F94EC-F232-4374-82F8-98299A382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FBA757-C389-4385-B846-89AAAF21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F660C2-D8B3-4577-8FC2-462EFE1BA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8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BFAA85-4BE0-424B-96EC-FD6EF926E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323223-5914-4966-94B0-A0AABD33A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590402-0F9A-4C2B-810E-53C968715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4978B1-56DD-47B9-9BD9-3C435390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7576C2-7EA6-4774-A052-0B9A097A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76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94653-F589-4F1A-A924-3277F5446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770E04-DB84-4AC0-B657-C47CBFE4D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D1AD86-877C-45BE-BC6A-BF7B9B529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B6DC3-6D1E-4481-BA9E-C08FB52E19CB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B42161-9F6F-43E5-8473-786225FF7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F459CB-77FD-477B-AD08-2CEFF605D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60186-B104-4911-8198-14EB4F50C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6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04F2D-5ACA-4149-9585-C2959E2FA46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75249" y="1122362"/>
            <a:ext cx="6568751" cy="3906837"/>
          </a:xfrm>
        </p:spPr>
        <p:txBody>
          <a:bodyPr>
            <a:normAutofit/>
          </a:bodyPr>
          <a:lstStyle/>
          <a:p>
            <a:pPr algn="ctr"/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құрамы, құрылымы.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22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BC05E9A-CF96-48CD-9FEA-930A16BC5C3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25125284"/>
              </p:ext>
            </p:extLst>
          </p:nvPr>
        </p:nvGraphicFramePr>
        <p:xfrm>
          <a:off x="1054359" y="149290"/>
          <a:ext cx="10366310" cy="570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148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C14B4BD-821E-4399-8D58-59007091456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0930" y="867747"/>
            <a:ext cx="9134669" cy="5309216"/>
          </a:xfrm>
        </p:spPr>
        <p:txBody>
          <a:bodyPr>
            <a:normAutofit/>
          </a:bodyPr>
          <a:lstStyle/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 компонентерге пішіні мен өлшемі ерекше әр алуан түрлі минералдар бөлшектері жатады.Қатты бөлшектер төрт фракцияға бөлінеді: малтатасты, құмдақ, шаңды, балшықты. </a:t>
            </a: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Сұйық компонент – топырақ кеуектерінде болатын әр түрлі куйдегі (бу, сұйык,қатты) су. Топырақ құрамындағы су байланысқан және бос болып ажыратылады.</a:t>
            </a: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  түріндегі компоненттер (ауа, газ) топырақ құрамында әр түрлі күйде болуы мүмкін.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17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6B2B3A7-C38F-4AC9-9448-F5C718AF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1AFE9BD1-E738-4886-A924-8AAFB9210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Суға қаныққан топырақтар, яғни кеуектері толық сумен толған.  Мұндай топырақтар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2-компонентті 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аталады.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Суға қаныққан, газ көпіршіктері бар топырақтар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3-компонентті жүйе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аталады. 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  компоненті газ тәрізді ортада таралған, яғни кеуектері ауамен толған топырақтар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1-компонентті жүйе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аталады.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Тоң топырақтар-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4-компонентті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жүйеге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жатады.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272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E2926-56BE-4E7E-BEB6-0A137BC55E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78294" y="365125"/>
            <a:ext cx="9237306" cy="4962655"/>
          </a:xfrm>
        </p:spPr>
        <p:txBody>
          <a:bodyPr>
            <a:normAutofit/>
          </a:bodyPr>
          <a:lstStyle/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құрылымы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 өлшемдері мен пішіндері алуан минералдық бөлшектердің және олардың жекелеген агрегаттарының орналасу заңдылығын атайды.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4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BA45B2-1FA0-4D37-9B67-12008083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228281-074D-4533-B38F-46DA3F9D3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 түрлері: 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бөлек-түйіршікті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бір-бірімен байланысқан қатты бөлшектер; 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түйіршікті-қабықша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бір-бірімен байланысқан жартылай агрегаттардың елеулі бөлігі бар; 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агрегативті-біртұтас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жүйеге байланысқан агрегаттардан, қатты бөлшектерден және жартылай агрегаттардан тұрады; 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тұтасқан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біртекті сазбалшық қоспасы болып табылады.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436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48505696-AA27-48AF-B053-21967C717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3"/>
            <a:ext cx="10515600" cy="2761861"/>
          </a:xfrm>
        </p:spPr>
        <p:txBody>
          <a:bodyPr>
            <a:normAutofit fontScale="90000"/>
          </a:bodyPr>
          <a:lstStyle/>
          <a:p>
            <a:r>
              <a:rPr lang="kk-KZ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Текстура дегеніміз топырақ бөлшектері мен агрегаттарының кеңістікте орналасуы және өзара тұрған орны.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D2A4EEC0-E6D8-4916-B9CA-6803623DB4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959952"/>
              </p:ext>
            </p:extLst>
          </p:nvPr>
        </p:nvGraphicFramePr>
        <p:xfrm>
          <a:off x="838200" y="3051110"/>
          <a:ext cx="10515600" cy="3377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0380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8D718-000E-484E-BBE6-D2BEA132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сұрақтары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90A98-39EB-4708-97E2-150E6C8DE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топырақтың  негізгі компоненттерін ата.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2-компонентті жүйені ата.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үш компонентті топырақ құрамы қандай?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топырақ қандай компоненттерден тұрады?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текстура деген не?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суға қаныққан топырақ деген қандай топырақ?</a:t>
            </a:r>
          </a:p>
          <a:p>
            <a:r>
              <a:rPr lang="kk-K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топырақ құрамындағы  су түрлерін ата.</a:t>
            </a:r>
          </a:p>
          <a:p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3577542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263</Words>
  <Application>Microsoft Office PowerPoint</Application>
  <PresentationFormat>Широкоэкранный</PresentationFormat>
  <Paragraphs>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Топырақтардың құрамы, құрылымы.</vt:lpstr>
      <vt:lpstr>Презентация PowerPoint</vt:lpstr>
      <vt:lpstr>Презентация PowerPoint</vt:lpstr>
      <vt:lpstr>Презентация PowerPoint</vt:lpstr>
      <vt:lpstr>Топырақтардың құрылымы деп өлшемдері мен пішіндері алуан минералдық бөлшектердің және олардың жекелеген агрегаттарының орналасу заңдылығын атайды.</vt:lpstr>
      <vt:lpstr>Презентация PowerPoint</vt:lpstr>
      <vt:lpstr>Текстура дегеніміз топырақ бөлшектері мен агрегаттарының кеңістікте орналасуы және өзара тұрған орны. </vt:lpstr>
      <vt:lpstr>Бақылау сұрақтары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Топырақтардың құрамы</dc:title>
  <dc:creator>Анар</dc:creator>
  <cp:lastModifiedBy>Анар</cp:lastModifiedBy>
  <cp:revision>10</cp:revision>
  <dcterms:created xsi:type="dcterms:W3CDTF">2021-01-30T16:53:25Z</dcterms:created>
  <dcterms:modified xsi:type="dcterms:W3CDTF">2021-01-30T18:36:12Z</dcterms:modified>
</cp:coreProperties>
</file>